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84" r:id="rId24"/>
    <p:sldId id="283" r:id="rId25"/>
    <p:sldId id="278" r:id="rId26"/>
    <p:sldId id="279" r:id="rId27"/>
    <p:sldId id="288" r:id="rId28"/>
    <p:sldId id="289" r:id="rId29"/>
    <p:sldId id="280" r:id="rId30"/>
    <p:sldId id="290" r:id="rId31"/>
    <p:sldId id="281" r:id="rId32"/>
    <p:sldId id="282" r:id="rId33"/>
    <p:sldId id="285" r:id="rId34"/>
    <p:sldId id="286" r:id="rId35"/>
    <p:sldId id="287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39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4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39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2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2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9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2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3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8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435846"/>
            <a:ext cx="7772400" cy="113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4000" b="1" dirty="0" smtClean="0"/>
              <a:t>ГРИГОРІЙ  СКОВОРОДА</a:t>
            </a:r>
            <a:br>
              <a:rPr lang="uk-UA" sz="4000" b="1" dirty="0" smtClean="0"/>
            </a:br>
            <a:r>
              <a:rPr lang="uk-UA" sz="4000" b="1" dirty="0" smtClean="0"/>
              <a:t>В </a:t>
            </a:r>
            <a:r>
              <a:rPr lang="uk-UA" sz="4000" b="1" smtClean="0"/>
              <a:t>КАМЕНІ </a:t>
            </a:r>
            <a:r>
              <a:rPr lang="uk-UA" sz="4000" b="1" smtClean="0"/>
              <a:t>Й </a:t>
            </a:r>
            <a:r>
              <a:rPr lang="uk-UA" sz="4000" b="1" dirty="0" smtClean="0"/>
              <a:t>БРОНЗІ.  </a:t>
            </a:r>
            <a:br>
              <a:rPr lang="uk-UA" sz="40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2700" b="1" dirty="0" smtClean="0"/>
              <a:t>Увічнення </a:t>
            </a:r>
            <a:r>
              <a:rPr lang="uk-UA" sz="2700" b="1" dirty="0" err="1" smtClean="0"/>
              <a:t>пам</a:t>
            </a:r>
            <a:r>
              <a:rPr lang="en-US" sz="2700" b="1" dirty="0" smtClean="0"/>
              <a:t>’</a:t>
            </a:r>
            <a:r>
              <a:rPr lang="uk-UA" sz="2700" b="1" dirty="0" smtClean="0"/>
              <a:t>яті </a:t>
            </a:r>
            <a:br>
              <a:rPr lang="uk-UA" sz="2700" b="1" dirty="0" smtClean="0"/>
            </a:br>
            <a:r>
              <a:rPr lang="uk-UA" sz="2700" b="1" dirty="0" smtClean="0"/>
              <a:t>українського просвітителя </a:t>
            </a:r>
            <a:br>
              <a:rPr lang="uk-UA" sz="2700" b="1" dirty="0" smtClean="0"/>
            </a:br>
            <a:r>
              <a:rPr lang="uk-UA" sz="2700" b="1" dirty="0" smtClean="0"/>
              <a:t>засобами скульптури 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uk-UA" sz="2000" b="1" i="1" dirty="0" smtClean="0"/>
              <a:t>1. Пам’ятники </a:t>
            </a:r>
            <a:br>
              <a:rPr lang="uk-UA" sz="2000" b="1" i="1" dirty="0" smtClean="0"/>
            </a:br>
            <a:r>
              <a:rPr lang="uk-UA" sz="2000" b="1" i="1" dirty="0" smtClean="0"/>
              <a:t>2. Проекти </a:t>
            </a:r>
            <a:br>
              <a:rPr lang="uk-UA" sz="2000" b="1" i="1" dirty="0" smtClean="0"/>
            </a:br>
            <a:r>
              <a:rPr lang="uk-UA" sz="2000" b="1" i="1" dirty="0" smtClean="0"/>
              <a:t>3. Меморіальні дошки та </a:t>
            </a:r>
            <a:r>
              <a:rPr lang="uk-UA" sz="2000" b="1" i="1" dirty="0" err="1" smtClean="0"/>
              <a:t>пам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ятні</a:t>
            </a:r>
            <a:r>
              <a:rPr lang="uk-UA" sz="2000" b="1" i="1" dirty="0" smtClean="0"/>
              <a:t> знаки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629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756" y="635894"/>
            <a:ext cx="7772400" cy="75673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420" y="4371950"/>
            <a:ext cx="2557599" cy="444097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956" y="8658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D:\Сковорода\Фотонарис\Пам'ятники\1992 США Роде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3" y="125429"/>
            <a:ext cx="3208610" cy="45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483518"/>
            <a:ext cx="4794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</a:t>
            </a:r>
            <a:r>
              <a:rPr lang="uk-UA" dirty="0" err="1"/>
              <a:t>Річмонд</a:t>
            </a:r>
            <a:r>
              <a:rPr lang="uk-UA" dirty="0"/>
              <a:t>, штат </a:t>
            </a:r>
            <a:r>
              <a:rPr lang="uk-UA" dirty="0" err="1"/>
              <a:t>Меріленд</a:t>
            </a:r>
            <a:r>
              <a:rPr lang="uk-UA" dirty="0"/>
              <a:t>, США. </a:t>
            </a:r>
            <a:endParaRPr lang="ru-RU" dirty="0"/>
          </a:p>
          <a:p>
            <a:r>
              <a:rPr lang="uk-UA" dirty="0"/>
              <a:t>Проект пам’ятника Г. Сковороді. </a:t>
            </a:r>
            <a:endParaRPr lang="ru-RU" dirty="0"/>
          </a:p>
          <a:p>
            <a:r>
              <a:rPr lang="uk-UA" dirty="0"/>
              <a:t>Скульптор </a:t>
            </a:r>
            <a:r>
              <a:rPr lang="uk-UA" dirty="0" err="1"/>
              <a:t>Марк</a:t>
            </a:r>
            <a:r>
              <a:rPr lang="uk-UA" dirty="0"/>
              <a:t> </a:t>
            </a:r>
            <a:r>
              <a:rPr lang="uk-UA" dirty="0" err="1"/>
              <a:t>Родес</a:t>
            </a:r>
            <a:r>
              <a:rPr lang="uk-UA" dirty="0"/>
              <a:t>. 1992 р.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ru-RU" dirty="0"/>
              <a:t>У 1992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церкви св. </a:t>
            </a:r>
            <a:r>
              <a:rPr lang="ru-RU" dirty="0" err="1"/>
              <a:t>Андрія</a:t>
            </a:r>
            <a:r>
              <a:rPr lang="ru-RU" dirty="0"/>
              <a:t> </a:t>
            </a:r>
            <a:r>
              <a:rPr lang="uk-UA" dirty="0" err="1"/>
              <a:t>Первозванного</a:t>
            </a:r>
            <a:r>
              <a:rPr lang="uk-UA" dirty="0"/>
              <a:t> </a:t>
            </a:r>
            <a:r>
              <a:rPr lang="ru-RU" dirty="0"/>
              <a:t>у </a:t>
            </a:r>
            <a:r>
              <a:rPr lang="ru-RU" dirty="0" smtClean="0"/>
              <a:t>м. </a:t>
            </a:r>
            <a:r>
              <a:rPr lang="ru-RU" dirty="0" err="1" smtClean="0"/>
              <a:t>Сільвер</a:t>
            </a:r>
            <a:r>
              <a:rPr lang="ru-RU" dirty="0" smtClean="0"/>
              <a:t> </a:t>
            </a:r>
            <a:r>
              <a:rPr lang="ru-RU" dirty="0" err="1" smtClean="0"/>
              <a:t>Спрінґ</a:t>
            </a:r>
            <a:r>
              <a:rPr lang="uk-UA" dirty="0" smtClean="0"/>
              <a:t> </a:t>
            </a:r>
            <a:r>
              <a:rPr lang="uk-UA" dirty="0"/>
              <a:t>(передмістя Бостона) </a:t>
            </a:r>
            <a:r>
              <a:rPr lang="uk-UA" dirty="0" smtClean="0"/>
              <a:t>встановили </a:t>
            </a:r>
            <a:r>
              <a:rPr lang="ru-RU" dirty="0" smtClean="0"/>
              <a:t> </a:t>
            </a:r>
            <a:r>
              <a:rPr lang="ru-RU" dirty="0" err="1"/>
              <a:t>пам'ятник</a:t>
            </a:r>
            <a:r>
              <a:rPr lang="ru-RU" dirty="0"/>
              <a:t> Г. </a:t>
            </a:r>
            <a:r>
              <a:rPr lang="ru-RU" dirty="0" err="1"/>
              <a:t>Сковороді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посвятили </a:t>
            </a:r>
            <a:r>
              <a:rPr lang="ru-RU" dirty="0" err="1"/>
              <a:t>православні</a:t>
            </a:r>
            <a:r>
              <a:rPr lang="ru-RU" dirty="0"/>
              <a:t> і </a:t>
            </a:r>
            <a:r>
              <a:rPr lang="ru-RU" dirty="0" err="1"/>
              <a:t>католицькі</a:t>
            </a:r>
            <a:r>
              <a:rPr lang="ru-RU" dirty="0"/>
              <a:t> </a:t>
            </a:r>
            <a:r>
              <a:rPr lang="ru-RU" dirty="0" err="1"/>
              <a:t>священики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відкритті</a:t>
            </a:r>
            <a:r>
              <a:rPr lang="ru-RU" dirty="0"/>
              <a:t> </a:t>
            </a:r>
            <a:r>
              <a:rPr lang="ru-RU" dirty="0" err="1"/>
              <a:t>пам'ятника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посольства </a:t>
            </a:r>
            <a:r>
              <a:rPr lang="ru-RU" dirty="0" err="1"/>
              <a:t>України</a:t>
            </a:r>
            <a:r>
              <a:rPr lang="ru-RU" dirty="0"/>
              <a:t> в США. </a:t>
            </a:r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Через деякий час пам’ятник перевезли до </a:t>
            </a:r>
            <a:r>
              <a:rPr lang="uk-UA" dirty="0" err="1"/>
              <a:t>Річмонда</a:t>
            </a:r>
            <a:r>
              <a:rPr lang="uk-UA" dirty="0"/>
              <a:t>. 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33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31590"/>
            <a:ext cx="7772400" cy="85593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420" y="4371950"/>
            <a:ext cx="2557599" cy="444097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D:\Сковорода\Фотонарис\Пам'ятники\1992 Харків І.Ястреб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7" y="267495"/>
            <a:ext cx="5755079" cy="38164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0451" y="41785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м. Харків, ХНПУ імені Г.С. Сковороди. </a:t>
            </a:r>
            <a:endParaRPr lang="ru-RU" dirty="0"/>
          </a:p>
          <a:p>
            <a:r>
              <a:rPr lang="uk-UA" dirty="0"/>
              <a:t>Постать філософа з листової міді. Скульптор Ігор </a:t>
            </a:r>
            <a:r>
              <a:rPr lang="uk-UA" dirty="0" err="1"/>
              <a:t>Ясребов</a:t>
            </a:r>
            <a:r>
              <a:rPr lang="uk-UA" dirty="0"/>
              <a:t>. 1992 р.</a:t>
            </a:r>
            <a:endParaRPr lang="ru-RU" dirty="0"/>
          </a:p>
        </p:txBody>
      </p:sp>
      <p:pic>
        <p:nvPicPr>
          <p:cNvPr id="11" name="Рисунок 10" descr="D:\Сковорода\Фотонарис\Пам'ятники\2012ХНПУ СейфаддінГурбано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24" y="267494"/>
            <a:ext cx="2333344" cy="39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3909632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Після реконструкції фігура філософа відлита в бронзі</a:t>
            </a:r>
            <a:r>
              <a:rPr lang="uk-UA" dirty="0" smtClean="0"/>
              <a:t>.    </a:t>
            </a:r>
            <a:r>
              <a:rPr lang="uk-UA" dirty="0"/>
              <a:t>Скульптор </a:t>
            </a:r>
            <a:r>
              <a:rPr lang="uk-UA" dirty="0" err="1"/>
              <a:t>Сейфаддін</a:t>
            </a:r>
            <a:r>
              <a:rPr lang="uk-UA" dirty="0"/>
              <a:t> </a:t>
            </a:r>
            <a:r>
              <a:rPr lang="uk-UA" dirty="0" err="1"/>
              <a:t>Гурбанов</a:t>
            </a:r>
            <a:r>
              <a:rPr lang="uk-UA" dirty="0"/>
              <a:t>. 2012 р.</a:t>
            </a:r>
            <a:endParaRPr lang="ru-RU" dirty="0"/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98921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420" y="4371950"/>
            <a:ext cx="2557599" cy="444097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904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12" name="Рисунок 11" descr="D:\Сковорода\Фотонарис\Пам'ятники\1995 Бабаївський ліс С.Ясребо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1" y="267493"/>
            <a:ext cx="2669145" cy="370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1995СтежкаСко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267493"/>
            <a:ext cx="4717032" cy="3748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17341" y="4168700"/>
            <a:ext cx="7759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Бабаївський</a:t>
            </a:r>
            <a:r>
              <a:rPr lang="uk-UA" dirty="0"/>
              <a:t> ліс. </a:t>
            </a:r>
            <a:r>
              <a:rPr lang="uk-UA" dirty="0" smtClean="0"/>
              <a:t>Меморіальний комплекс  «Стежка </a:t>
            </a:r>
            <a:r>
              <a:rPr lang="uk-UA" dirty="0"/>
              <a:t>Сковороди». </a:t>
            </a:r>
            <a:endParaRPr lang="ru-RU" dirty="0"/>
          </a:p>
          <a:p>
            <a:r>
              <a:rPr lang="uk-UA" dirty="0" smtClean="0"/>
              <a:t>Скульптор </a:t>
            </a:r>
            <a:r>
              <a:rPr lang="uk-UA" dirty="0"/>
              <a:t>Сергій </a:t>
            </a:r>
            <a:r>
              <a:rPr lang="uk-UA" dirty="0" err="1"/>
              <a:t>Ястребов</a:t>
            </a:r>
            <a:r>
              <a:rPr lang="uk-UA" dirty="0"/>
              <a:t>. 1995 р.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371975"/>
            <a:ext cx="2557463" cy="444500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47663"/>
            <a:ext cx="7772400" cy="17494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64" y="8184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3886185"/>
            <a:ext cx="47927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>м</a:t>
            </a:r>
            <a:r>
              <a:rPr lang="uk-UA" dirty="0"/>
              <a:t>. </a:t>
            </a:r>
            <a:r>
              <a:rPr lang="uk-UA" smtClean="0"/>
              <a:t>Переяслав-Хмельницький</a:t>
            </a:r>
            <a:r>
              <a:rPr lang="uk-UA" dirty="0"/>
              <a:t>.  Державний педагогічний університет імені Г.С. Сковороди. Скульптор Ігор Зарічний 1997 р.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3905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6" name="Рисунок 15" descr="D:\Памятники Сковороде\пам Киев\2005 mau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5486"/>
            <a:ext cx="2953052" cy="386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4806081" y="4090456"/>
            <a:ext cx="4086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Київ, МАУП. </a:t>
            </a:r>
            <a:endParaRPr lang="ru-RU" dirty="0"/>
          </a:p>
          <a:p>
            <a:r>
              <a:rPr lang="uk-UA" dirty="0"/>
              <a:t>Скульптори Олесь </a:t>
            </a:r>
            <a:r>
              <a:rPr lang="uk-UA" dirty="0" err="1"/>
              <a:t>Сидорук</a:t>
            </a:r>
            <a:r>
              <a:rPr lang="uk-UA" dirty="0"/>
              <a:t> та Борис Крилов. 2005 р.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98726" y="1851670"/>
            <a:ext cx="361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D:\Clon\Nadia\Сков на карт\Сковор у скульптурі\eyaslav-hmelynicykiy kiiv. obl. granit, shtuchniy kamin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4" y="195486"/>
            <a:ext cx="2290208" cy="367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1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371975"/>
            <a:ext cx="2557463" cy="444500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73125"/>
            <a:ext cx="7772400" cy="1216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 smtClean="0"/>
              <a:t>.   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13" name="Рисунок 12" descr="D:\Сковорода\Фотонарис\Статуї\2007 Самопізнання О. Сорудєйкін_Алея філософ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93" y="138142"/>
            <a:ext cx="2158666" cy="34246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9582" y="3747685"/>
            <a:ext cx="75828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с</a:t>
            </a:r>
            <a:r>
              <a:rPr lang="uk-UA" dirty="0"/>
              <a:t>. </a:t>
            </a:r>
            <a:r>
              <a:rPr lang="uk-UA" dirty="0" err="1"/>
              <a:t>Сковородинівка</a:t>
            </a:r>
            <a:r>
              <a:rPr lang="uk-UA" dirty="0"/>
              <a:t>, </a:t>
            </a:r>
            <a:r>
              <a:rPr lang="uk-UA" dirty="0" smtClean="0"/>
              <a:t> </a:t>
            </a:r>
            <a:r>
              <a:rPr lang="uk-UA" dirty="0"/>
              <a:t>музей Г.С. Сковороди, </a:t>
            </a:r>
            <a:r>
              <a:rPr lang="uk-UA" sz="1600" dirty="0" smtClean="0"/>
              <a:t>«</a:t>
            </a:r>
            <a:r>
              <a:rPr lang="uk-UA" sz="1600" dirty="0"/>
              <a:t>Алея філософа</a:t>
            </a:r>
            <a:r>
              <a:rPr lang="uk-UA" sz="1600" dirty="0" smtClean="0"/>
              <a:t>»       </a:t>
            </a:r>
          </a:p>
          <a:p>
            <a:r>
              <a:rPr lang="uk-UA" sz="1600" dirty="0" smtClean="0"/>
              <a:t> </a:t>
            </a:r>
          </a:p>
          <a:p>
            <a:r>
              <a:rPr lang="uk-UA" sz="1600" dirty="0" smtClean="0"/>
              <a:t>1.  «Шлях </a:t>
            </a:r>
            <a:r>
              <a:rPr lang="uk-UA" sz="1600" dirty="0"/>
              <a:t>рятівний». </a:t>
            </a:r>
            <a:r>
              <a:rPr lang="uk-UA" sz="1600" dirty="0" smtClean="0"/>
              <a:t>Скульптор </a:t>
            </a:r>
            <a:r>
              <a:rPr lang="uk-UA" sz="1600" dirty="0"/>
              <a:t>Сергій  </a:t>
            </a:r>
            <a:r>
              <a:rPr lang="uk-UA" sz="1600" dirty="0" err="1"/>
              <a:t>Сбітнєв</a:t>
            </a:r>
            <a:r>
              <a:rPr lang="uk-UA" sz="1600" dirty="0"/>
              <a:t>. 2007 . </a:t>
            </a:r>
            <a:endParaRPr lang="uk-UA" sz="1600" dirty="0" smtClean="0"/>
          </a:p>
          <a:p>
            <a:r>
              <a:rPr lang="uk-UA" sz="1600" dirty="0" smtClean="0"/>
              <a:t> 2.  «Самопізнання</a:t>
            </a:r>
            <a:r>
              <a:rPr lang="uk-UA" sz="1600" dirty="0"/>
              <a:t>», </a:t>
            </a:r>
            <a:r>
              <a:rPr lang="uk-UA" sz="1600" dirty="0" err="1" smtClean="0"/>
              <a:t>скульпт</a:t>
            </a:r>
            <a:r>
              <a:rPr lang="uk-UA" sz="1600" dirty="0" smtClean="0"/>
              <a:t>. </a:t>
            </a:r>
            <a:r>
              <a:rPr lang="uk-UA" sz="1600" dirty="0"/>
              <a:t>Олександр  </a:t>
            </a:r>
            <a:r>
              <a:rPr lang="uk-UA" sz="1600" dirty="0" err="1"/>
              <a:t>Сорудєйкін</a:t>
            </a:r>
            <a:r>
              <a:rPr lang="uk-UA" sz="1600" dirty="0"/>
              <a:t>. </a:t>
            </a:r>
            <a:r>
              <a:rPr lang="ru-RU" dirty="0"/>
              <a:t> </a:t>
            </a:r>
          </a:p>
        </p:txBody>
      </p:sp>
      <p:pic>
        <p:nvPicPr>
          <p:cNvPr id="15" name="Рисунок 14" descr="D:\Сковорода\Фотонарис\Статуї\2007Шукач Істини О.Шимановський_ Алея філософ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15" y="143031"/>
            <a:ext cx="2369044" cy="34148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027814" y="3983454"/>
            <a:ext cx="30075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</a:p>
          <a:p>
            <a:r>
              <a:rPr lang="uk-UA" sz="1600" dirty="0" smtClean="0"/>
              <a:t>3.      «Шукач </a:t>
            </a:r>
            <a:r>
              <a:rPr lang="uk-UA" sz="1600" dirty="0"/>
              <a:t>Істини». </a:t>
            </a:r>
            <a:endParaRPr lang="ru-RU" sz="1600" dirty="0"/>
          </a:p>
          <a:p>
            <a:r>
              <a:rPr lang="uk-UA" sz="1600" dirty="0"/>
              <a:t>Скульптор Олександр </a:t>
            </a:r>
            <a:r>
              <a:rPr lang="uk-UA" sz="1600" dirty="0" err="1"/>
              <a:t>Шимановський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14" name="Рисунок 13" descr="D:\Сковорода\Фотонарис\Статуї\2007Шлях рятівний С. Сбітнєв_ Алея філософа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3" y="138142"/>
            <a:ext cx="2436442" cy="341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1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1144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420" y="4371950"/>
            <a:ext cx="2557599" cy="444097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3905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4" name="Рисунок 13" descr="D:\Сковорода\Фотонарис\Пам'ятники\2009 Хмельницький ІСТ В.Корчови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1" y="182672"/>
            <a:ext cx="3212484" cy="4673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528690" y="1216494"/>
            <a:ext cx="4363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Хмельницький. </a:t>
            </a:r>
            <a:endParaRPr lang="ru-RU" dirty="0"/>
          </a:p>
          <a:p>
            <a:r>
              <a:rPr lang="uk-UA" dirty="0"/>
              <a:t>Інститут соціальних технологій, </a:t>
            </a:r>
            <a:endParaRPr lang="ru-RU" dirty="0"/>
          </a:p>
          <a:p>
            <a:r>
              <a:rPr lang="uk-UA" dirty="0"/>
              <a:t>«Сад Сковороди». 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Скульптор Василь </a:t>
            </a:r>
            <a:r>
              <a:rPr lang="uk-UA" dirty="0" err="1"/>
              <a:t>Корчовий</a:t>
            </a:r>
            <a:r>
              <a:rPr lang="uk-UA" dirty="0"/>
              <a:t>. 2009 р.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Відзначено премією Київського відділення НСХУ імені </a:t>
            </a:r>
            <a:r>
              <a:rPr lang="ru-RU" dirty="0"/>
              <a:t>М</a:t>
            </a:r>
            <a:r>
              <a:rPr lang="uk-UA" dirty="0"/>
              <a:t>.</a:t>
            </a:r>
            <a:r>
              <a:rPr lang="ru-RU" dirty="0"/>
              <a:t> Л</a:t>
            </a:r>
            <a:r>
              <a:rPr lang="uk-UA" dirty="0"/>
              <a:t>и</a:t>
            </a:r>
            <a:r>
              <a:rPr lang="ru-RU" dirty="0" err="1"/>
              <a:t>сенк</a:t>
            </a:r>
            <a:r>
              <a:rPr lang="uk-UA" dirty="0"/>
              <a:t>а</a:t>
            </a:r>
            <a:r>
              <a:rPr lang="ru-RU" dirty="0"/>
              <a:t> «Скульптура </a:t>
            </a:r>
            <a:r>
              <a:rPr lang="uk-UA" dirty="0"/>
              <a:t>р</a:t>
            </a:r>
            <a:r>
              <a:rPr lang="ru-RU" dirty="0"/>
              <a:t>о</a:t>
            </a:r>
            <a:r>
              <a:rPr lang="uk-UA" dirty="0" err="1"/>
              <a:t>ку</a:t>
            </a:r>
            <a:r>
              <a:rPr lang="ru-RU" dirty="0"/>
              <a:t>» за 2009</a:t>
            </a:r>
            <a:r>
              <a:rPr lang="uk-UA" dirty="0"/>
              <a:t> р.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57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371975"/>
            <a:ext cx="2557463" cy="444500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893763"/>
            <a:ext cx="7772400" cy="11017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3905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2" name="Рисунок 11" descr="D:\Сковорода\Фотонарис\Пам'ятники\2010 ХмельницькийМАУП СидорукКрило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2" y="207539"/>
            <a:ext cx="2880320" cy="448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46526" y="1563638"/>
            <a:ext cx="4473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Хмельницький, МАУП, </a:t>
            </a:r>
            <a:endParaRPr lang="ru-RU" dirty="0"/>
          </a:p>
          <a:p>
            <a:r>
              <a:rPr lang="uk-UA" dirty="0"/>
              <a:t>«Алея української духовності». 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Скульптори </a:t>
            </a:r>
            <a:r>
              <a:rPr lang="uk-UA" dirty="0"/>
              <a:t>Борис Крилов і Олесь </a:t>
            </a:r>
            <a:r>
              <a:rPr lang="uk-UA" dirty="0" err="1"/>
              <a:t>Сидорук</a:t>
            </a:r>
            <a:r>
              <a:rPr lang="uk-UA" dirty="0"/>
              <a:t>. </a:t>
            </a:r>
            <a:r>
              <a:rPr lang="uk-UA" dirty="0" smtClean="0"/>
              <a:t>    2010 </a:t>
            </a:r>
            <a:r>
              <a:rPr lang="uk-UA" dirty="0"/>
              <a:t>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9542"/>
            <a:ext cx="7772400" cy="12879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420" y="4371950"/>
            <a:ext cx="2557599" cy="444097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3905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1" name="Рисунок 10" descr="D:\Clon\Nadia\Сков на карт\Сковор у скульптурі\2013 Babai 0_2305a3_5a42f7ac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" y="156493"/>
            <a:ext cx="3096344" cy="465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Сковорода в скульпт\Фотонарис\Пам'ятники\2013 Babai Serg Jastrebo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30" y="271746"/>
            <a:ext cx="2274592" cy="3431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83968" y="3795886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смт</a:t>
            </a:r>
            <a:r>
              <a:rPr lang="uk-UA" dirty="0"/>
              <a:t>. Бабаї. </a:t>
            </a:r>
            <a:endParaRPr lang="uk-UA" dirty="0" smtClean="0"/>
          </a:p>
          <a:p>
            <a:r>
              <a:rPr lang="uk-UA" dirty="0" smtClean="0"/>
              <a:t>Пам’ятник </a:t>
            </a:r>
            <a:r>
              <a:rPr lang="uk-UA" dirty="0"/>
              <a:t>біля Будинку культури. 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dirty="0"/>
              <a:t>Скульптор Сергій </a:t>
            </a:r>
            <a:r>
              <a:rPr lang="uk-UA" dirty="0" err="1"/>
              <a:t>Ястребов</a:t>
            </a:r>
            <a:r>
              <a:rPr lang="uk-UA" dirty="0"/>
              <a:t>. </a:t>
            </a:r>
            <a:r>
              <a:rPr lang="uk-UA" dirty="0" smtClean="0"/>
              <a:t>  2013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371975"/>
            <a:ext cx="2557463" cy="444500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98525"/>
            <a:ext cx="7772400" cy="110331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375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9166" y="1984317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3905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2" name="Рисунок 11" descr="D:\Clon\Nadia\Сков на карт\Сковор у скульптурі\Харків 0_9b860_b4694204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9" y="218690"/>
            <a:ext cx="3316710" cy="47532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62466" y="2211710"/>
            <a:ext cx="4258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Харків. </a:t>
            </a:r>
            <a:endParaRPr lang="ru-RU" dirty="0"/>
          </a:p>
          <a:p>
            <a:r>
              <a:rPr lang="uk-UA" dirty="0" smtClean="0"/>
              <a:t>«Сад</a:t>
            </a:r>
            <a:r>
              <a:rPr lang="en-US" dirty="0" smtClean="0"/>
              <a:t> </a:t>
            </a:r>
            <a:r>
              <a:rPr lang="uk-UA" dirty="0" smtClean="0"/>
              <a:t> скульптур» </a:t>
            </a:r>
            <a:r>
              <a:rPr lang="uk-UA" dirty="0"/>
              <a:t>при ресторані «Ермітаж» </a:t>
            </a:r>
            <a:endParaRPr lang="ru-RU" dirty="0"/>
          </a:p>
          <a:p>
            <a:endParaRPr lang="en-US" dirty="0" smtClean="0"/>
          </a:p>
          <a:p>
            <a:r>
              <a:rPr lang="uk-UA" dirty="0" smtClean="0"/>
              <a:t>Скульптор </a:t>
            </a:r>
            <a:r>
              <a:rPr lang="uk-UA" dirty="0"/>
              <a:t>Володимир  </a:t>
            </a:r>
            <a:r>
              <a:rPr lang="uk-UA" dirty="0" err="1" smtClean="0"/>
              <a:t>Кочмар</a:t>
            </a:r>
            <a:r>
              <a:rPr lang="en-US" dirty="0" smtClean="0"/>
              <a:t> </a:t>
            </a:r>
            <a:r>
              <a:rPr lang="uk-UA" dirty="0"/>
              <a:t>2014 р.</a:t>
            </a:r>
            <a:endParaRPr lang="ru-RU" dirty="0"/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3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371975"/>
            <a:ext cx="2557463" cy="444500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98525"/>
            <a:ext cx="7772400" cy="110331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3905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2117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м. </a:t>
            </a:r>
            <a:endParaRPr lang="ru-RU" dirty="0"/>
          </a:p>
        </p:txBody>
      </p:sp>
      <p:pic>
        <p:nvPicPr>
          <p:cNvPr id="11" name="Рисунок 10" descr="D:\Clon\Nadia\Сков на карт\Сковор у скульптурі\2016 Ск. С.Гурбанов Словенія Любляна Парк книги Алея митці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600"/>
            <a:ext cx="2993672" cy="47127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395088" y="3471702"/>
            <a:ext cx="4063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Словенія, </a:t>
            </a:r>
            <a:r>
              <a:rPr lang="uk-UA" dirty="0" smtClean="0"/>
              <a:t>   м.  Любляна, </a:t>
            </a:r>
            <a:endParaRPr lang="en-US" dirty="0" smtClean="0"/>
          </a:p>
          <a:p>
            <a:r>
              <a:rPr lang="uk-UA" dirty="0" smtClean="0"/>
              <a:t>«Парк книги», </a:t>
            </a:r>
            <a:r>
              <a:rPr lang="en-US" dirty="0" smtClean="0"/>
              <a:t>     </a:t>
            </a:r>
            <a:r>
              <a:rPr lang="uk-UA" dirty="0" smtClean="0"/>
              <a:t>«Алея митців»  </a:t>
            </a:r>
            <a:endParaRPr lang="en-US" dirty="0" smtClean="0"/>
          </a:p>
          <a:p>
            <a:r>
              <a:rPr lang="uk-UA" dirty="0" smtClean="0"/>
              <a:t>Скульптор </a:t>
            </a:r>
            <a:r>
              <a:rPr lang="uk-UA" dirty="0" err="1"/>
              <a:t>Сейфаддін</a:t>
            </a:r>
            <a:r>
              <a:rPr lang="uk-UA" dirty="0"/>
              <a:t> </a:t>
            </a:r>
            <a:r>
              <a:rPr lang="uk-UA" dirty="0" err="1"/>
              <a:t>Гурбанов</a:t>
            </a:r>
            <a:r>
              <a:rPr lang="uk-UA" dirty="0"/>
              <a:t>, 2016 р.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24" y="241097"/>
            <a:ext cx="2662312" cy="31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Нов буклет\пам яких нема\1919_проект Н. Крандиевская Моск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478"/>
            <a:ext cx="309634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2629237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Пам’ятник мали відкрити </a:t>
            </a:r>
            <a:r>
              <a:rPr lang="uk-UA" b="1" dirty="0" smtClean="0"/>
              <a:t>3 </a:t>
            </a:r>
            <a:r>
              <a:rPr lang="uk-UA" b="1" dirty="0"/>
              <a:t>грудня 1919 р. </a:t>
            </a:r>
            <a:endParaRPr lang="ru-RU" b="1" dirty="0"/>
          </a:p>
          <a:p>
            <a:r>
              <a:rPr lang="uk-UA" b="1" dirty="0"/>
              <a:t>на площі навпроти Брянського вокзалу в </a:t>
            </a:r>
            <a:r>
              <a:rPr lang="uk-UA" b="1" dirty="0" smtClean="0"/>
              <a:t>Москві (район </a:t>
            </a:r>
            <a:r>
              <a:rPr lang="uk-UA" b="1" dirty="0" err="1" smtClean="0"/>
              <a:t>Дорогомілово</a:t>
            </a:r>
            <a:r>
              <a:rPr lang="uk-UA" b="1" dirty="0" smtClean="0"/>
              <a:t>).</a:t>
            </a:r>
            <a:endParaRPr lang="ru-RU" b="1" dirty="0"/>
          </a:p>
          <a:p>
            <a:endParaRPr lang="uk-UA" b="1" dirty="0" smtClean="0"/>
          </a:p>
          <a:p>
            <a:r>
              <a:rPr lang="uk-UA" b="1" dirty="0" smtClean="0"/>
              <a:t>Зруйнувався </a:t>
            </a:r>
            <a:r>
              <a:rPr lang="uk-UA" b="1" dirty="0"/>
              <a:t>при встановленні на </a:t>
            </a:r>
            <a:r>
              <a:rPr lang="uk-UA" b="1" dirty="0" smtClean="0"/>
              <a:t>старий постамент</a:t>
            </a:r>
            <a:r>
              <a:rPr lang="uk-UA" b="1" dirty="0"/>
              <a:t>.</a:t>
            </a:r>
            <a:endParaRPr lang="ru-RU" b="1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987574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Пам’ятник</a:t>
            </a:r>
            <a:r>
              <a:rPr lang="ru-RU" b="1" dirty="0" smtClean="0"/>
              <a:t> </a:t>
            </a:r>
            <a:r>
              <a:rPr lang="ru-RU" b="1" dirty="0" err="1"/>
              <a:t>філософу</a:t>
            </a:r>
            <a:r>
              <a:rPr lang="ru-RU" b="1" dirty="0"/>
              <a:t> </a:t>
            </a:r>
            <a:r>
              <a:rPr lang="ru-RU" b="1" dirty="0" smtClean="0"/>
              <a:t>Г</a:t>
            </a:r>
            <a:r>
              <a:rPr lang="ru-RU" b="1" dirty="0"/>
              <a:t>. </a:t>
            </a:r>
            <a:r>
              <a:rPr lang="ru-RU" b="1" dirty="0" err="1" smtClean="0"/>
              <a:t>Сковороді</a:t>
            </a:r>
            <a:r>
              <a:rPr lang="ru-RU" b="1" dirty="0" smtClean="0"/>
              <a:t>, </a:t>
            </a:r>
            <a:r>
              <a:rPr lang="ru-RU" b="1" dirty="0" err="1" smtClean="0"/>
              <a:t>створений</a:t>
            </a:r>
            <a:r>
              <a:rPr lang="ru-RU" b="1" dirty="0" smtClean="0"/>
              <a:t> </a:t>
            </a:r>
            <a:r>
              <a:rPr lang="ru-RU" b="1" dirty="0" err="1" smtClean="0"/>
              <a:t>згідно</a:t>
            </a:r>
            <a:r>
              <a:rPr lang="ru-RU" b="1" dirty="0" smtClean="0"/>
              <a:t> «Плану </a:t>
            </a:r>
            <a:r>
              <a:rPr lang="ru-RU" b="1" dirty="0" err="1" smtClean="0"/>
              <a:t>меморіальної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пропаганди</a:t>
            </a:r>
            <a:r>
              <a:rPr lang="ru-RU" b="1" dirty="0" smtClean="0"/>
              <a:t>». </a:t>
            </a:r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Скульптор </a:t>
            </a:r>
            <a:r>
              <a:rPr lang="ru-RU" b="1" dirty="0" err="1"/>
              <a:t>Надія</a:t>
            </a:r>
            <a:r>
              <a:rPr lang="ru-RU" b="1" dirty="0"/>
              <a:t> </a:t>
            </a:r>
            <a:r>
              <a:rPr lang="ru-RU" b="1" dirty="0" err="1"/>
              <a:t>Крандієвська</a:t>
            </a:r>
            <a:r>
              <a:rPr lang="ru-RU" b="1" dirty="0"/>
              <a:t>. 1919 р.</a:t>
            </a:r>
          </a:p>
        </p:txBody>
      </p:sp>
    </p:spTree>
    <p:extLst>
      <p:ext uri="{BB962C8B-B14F-4D97-AF65-F5344CB8AC3E}">
        <p14:creationId xmlns:p14="http://schemas.microsoft.com/office/powerpoint/2010/main" val="10162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08525" y="4140200"/>
            <a:ext cx="4435475" cy="592138"/>
          </a:xfrm>
        </p:spPr>
        <p:txBody>
          <a:bodyPr>
            <a:norm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м Київ. 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Скульптор Олександр </a:t>
            </a:r>
            <a:r>
              <a:rPr lang="uk-UA" sz="1600" dirty="0" err="1">
                <a:solidFill>
                  <a:schemeClr val="tx1"/>
                </a:solidFill>
              </a:rPr>
              <a:t>Красноголовцев</a:t>
            </a:r>
            <a:r>
              <a:rPr lang="uk-UA" sz="1600" dirty="0">
                <a:solidFill>
                  <a:schemeClr val="tx1"/>
                </a:solidFill>
              </a:rPr>
              <a:t> 2012 р.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68763" y="223838"/>
            <a:ext cx="5075237" cy="506412"/>
          </a:xfrm>
        </p:spPr>
        <p:txBody>
          <a:bodyPr>
            <a:noAutofit/>
          </a:bodyPr>
          <a:lstStyle/>
          <a:p>
            <a:r>
              <a:rPr lang="uk-UA" sz="2000" b="1" dirty="0"/>
              <a:t>2</a:t>
            </a:r>
            <a:r>
              <a:rPr lang="uk-UA" sz="2000" b="1" i="1" dirty="0"/>
              <a:t>. Проекти пам’ятників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054882"/>
            <a:ext cx="4572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lang="uk-UA" sz="1100" dirty="0" smtClean="0"/>
          </a:p>
          <a:p>
            <a:r>
              <a:rPr lang="uk-UA" sz="1600" dirty="0" smtClean="0"/>
              <a:t>Скульптор </a:t>
            </a:r>
            <a:r>
              <a:rPr lang="uk-UA" sz="1600" dirty="0"/>
              <a:t>Степан </a:t>
            </a:r>
            <a:r>
              <a:rPr lang="uk-UA" sz="1600" dirty="0" smtClean="0"/>
              <a:t>Куций 2009 р. 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526" y="1777845"/>
            <a:ext cx="245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262" y="437369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7812" y="34717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4" name="Рисунок 13" descr="D:\Clon\Nadia\Сков на карт\Сковор у скульптурі\g. skovoroda. 2009. plastilin Kucyi Step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0" y="223777"/>
            <a:ext cx="2632856" cy="400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Сковорода в скульпт\Фотонарис\Ескізи пам\2011_ескіз пам_О.Красноголовце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82" y="756687"/>
            <a:ext cx="4287766" cy="3319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1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3968" y="4365323"/>
            <a:ext cx="4968552" cy="942731"/>
          </a:xfrm>
        </p:spPr>
        <p:txBody>
          <a:bodyPr>
            <a:normAutofit/>
          </a:bodyPr>
          <a:lstStyle/>
          <a:p>
            <a:r>
              <a:rPr lang="uk-UA" sz="1900" dirty="0"/>
              <a:t> </a:t>
            </a:r>
            <a:r>
              <a:rPr lang="uk-UA" sz="2300" dirty="0" smtClean="0">
                <a:solidFill>
                  <a:schemeClr val="tx1"/>
                </a:solidFill>
              </a:rPr>
              <a:t> </a:t>
            </a:r>
            <a:r>
              <a:rPr lang="uk-UA" sz="1900" dirty="0">
                <a:solidFill>
                  <a:schemeClr val="tx1"/>
                </a:solidFill>
              </a:rPr>
              <a:t>Проект </a:t>
            </a:r>
            <a:r>
              <a:rPr lang="uk-UA" sz="1900" dirty="0" err="1">
                <a:solidFill>
                  <a:schemeClr val="tx1"/>
                </a:solidFill>
              </a:rPr>
              <a:t>пам</a:t>
            </a:r>
            <a:r>
              <a:rPr lang="ru-RU" sz="1900" dirty="0">
                <a:solidFill>
                  <a:schemeClr val="tx1"/>
                </a:solidFill>
              </a:rPr>
              <a:t>’</a:t>
            </a:r>
            <a:r>
              <a:rPr lang="uk-UA" sz="1900" dirty="0" err="1">
                <a:solidFill>
                  <a:schemeClr val="tx1"/>
                </a:solidFill>
              </a:rPr>
              <a:t>ятника</a:t>
            </a:r>
            <a:r>
              <a:rPr lang="uk-UA" sz="1900" dirty="0">
                <a:solidFill>
                  <a:schemeClr val="tx1"/>
                </a:solidFill>
              </a:rPr>
              <a:t> в </a:t>
            </a:r>
            <a:r>
              <a:rPr lang="uk-UA" sz="1900" dirty="0" err="1" smtClean="0">
                <a:solidFill>
                  <a:schemeClr val="tx1"/>
                </a:solidFill>
              </a:rPr>
              <a:t>Чорнухах</a:t>
            </a:r>
            <a:r>
              <a:rPr lang="uk-UA" sz="1900" dirty="0" smtClean="0">
                <a:solidFill>
                  <a:schemeClr val="tx1"/>
                </a:solidFill>
              </a:rPr>
              <a:t>.   Скульптор Віталій  </a:t>
            </a:r>
            <a:r>
              <a:rPr lang="uk-UA" sz="1900" dirty="0" err="1" smtClean="0">
                <a:solidFill>
                  <a:schemeClr val="tx1"/>
                </a:solidFill>
              </a:rPr>
              <a:t>Андріанов</a:t>
            </a:r>
            <a:r>
              <a:rPr lang="uk-UA" sz="1900" dirty="0" smtClean="0">
                <a:solidFill>
                  <a:schemeClr val="tx1"/>
                </a:solidFill>
              </a:rPr>
              <a:t>, 2013 р.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96925"/>
            <a:ext cx="7772400" cy="1101725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677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40272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933" y="4122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7812" y="34717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3" name="Рисунок 12" descr="D:\Сковорода\Виставка у Нац ак мист серп2013\Діду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5" y="198812"/>
            <a:ext cx="2892276" cy="42039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85800" y="4496670"/>
            <a:ext cx="4174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Ескіз </a:t>
            </a:r>
            <a:r>
              <a:rPr lang="uk-UA" dirty="0" err="1"/>
              <a:t>пам</a:t>
            </a:r>
            <a:r>
              <a:rPr lang="ru-RU" dirty="0"/>
              <a:t>’</a:t>
            </a:r>
            <a:r>
              <a:rPr lang="uk-UA" dirty="0" err="1"/>
              <a:t>ятника</a:t>
            </a:r>
            <a:r>
              <a:rPr lang="uk-UA" dirty="0"/>
              <a:t> </a:t>
            </a:r>
            <a:r>
              <a:rPr lang="uk-UA" dirty="0" smtClean="0"/>
              <a:t>. Скульптори</a:t>
            </a:r>
          </a:p>
          <a:p>
            <a:r>
              <a:rPr lang="uk-UA" dirty="0" smtClean="0"/>
              <a:t> </a:t>
            </a:r>
            <a:r>
              <a:rPr lang="uk-UA" dirty="0"/>
              <a:t>Іван та Денис </a:t>
            </a:r>
            <a:r>
              <a:rPr lang="uk-UA" dirty="0" err="1" smtClean="0"/>
              <a:t>Дідур</a:t>
            </a:r>
            <a:r>
              <a:rPr lang="uk-UA" dirty="0" smtClean="0"/>
              <a:t>,    2010 р.   </a:t>
            </a:r>
            <a:endParaRPr lang="ru-RU" dirty="0"/>
          </a:p>
        </p:txBody>
      </p:sp>
      <p:pic>
        <p:nvPicPr>
          <p:cNvPr id="16" name="Рисунок 15" descr="D:\Сковорода в скульпт\Фотонарис\Ескізи пам\2013_В.Андріано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13"/>
            <a:ext cx="2808312" cy="416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коворода в скульпт\Фотонарис\Статуї\2013 ЛаскевичОлексій Вікт Львів нац ак мис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9" y="242073"/>
            <a:ext cx="244644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Сковорода в скульпт\Фотонарис\Статуї\2014 grigory-skovoroda_laskevich_oleks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73"/>
            <a:ext cx="266429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3" y="4249100"/>
            <a:ext cx="6696743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Львів.                Скульптор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Віктор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Ласкевич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2014 р.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749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3. 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МЕМОРІАЛЬНІ 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дошки та 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Пам’ятні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С. СКОВОРОДІ</a:t>
            </a:r>
            <a:endParaRPr lang="uk-UA" dirty="0"/>
          </a:p>
        </p:txBody>
      </p:sp>
      <p:pic>
        <p:nvPicPr>
          <p:cNvPr id="3" name="Рисунок 2" descr="D:\Памятники Сковороде\Бабаї\c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4" y="656362"/>
            <a:ext cx="5256584" cy="34335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229675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Бабаївський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ліс.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«Холодна криниця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–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улюблене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 відпочинку Г. Сковороди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1962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Памятники Сковороде\Пам дошки_плити_знаки\1972Бабаї ПамДошк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763708"/>
            <a:ext cx="2520280" cy="3159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40152" y="3999378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смт. Бабаї.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Мармурова дошка на будинку,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 жив Г. Сковорода. 19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р.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749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uk-UA" dirty="0"/>
          </a:p>
        </p:txBody>
      </p:sp>
      <p:pic>
        <p:nvPicPr>
          <p:cNvPr id="3" name="Рисунок 2" descr="D:\Памятники Сковороде\пам Харьков\1962 Стела Сковороді в Харк держ пед ін скульпт Сов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6652"/>
            <a:ext cx="62646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4393116"/>
            <a:ext cx="64087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Харків, ХНПУ. Пам’ятна стела.  Скульптор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Дмитро Сова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1962 р.</a:t>
            </a:r>
          </a:p>
        </p:txBody>
      </p:sp>
    </p:spTree>
    <p:extLst>
      <p:ext uri="{BB962C8B-B14F-4D97-AF65-F5344CB8AC3E}">
        <p14:creationId xmlns:p14="http://schemas.microsoft.com/office/powerpoint/2010/main" val="13626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коворода в скульпт\Фотонарис\Пам'ятні дошки-плити-камені\1964 Мем дошка Могилян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478"/>
            <a:ext cx="3240361" cy="4729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55608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Київ, меморіальна дошка на будинку циркульного корпусу Національного університету «Київська Могилянська академія».   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Скульптор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Іван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Кавалерідзе.  1964 р.</a:t>
            </a: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9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коворода в скульпт\Фотонарис\Меморіальні дошки\1972 Охтирка краєзнавч муз КЧаговець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4"/>
            <a:ext cx="345638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Сковорода в скульпт\Фотонарис\СковородіанаКавалерідзе\ілюстр до сковородіани Кавалерідзе\1972_меморДошка Пер-Хм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1984"/>
            <a:ext cx="3960440" cy="3299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3858763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Охтирка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Краєзнавчий 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музей.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Пам’ятна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дошка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Г.С. Сковороді.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Скульптор 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Чаговець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1972 р.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80866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Переяслав-Хмельницький,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Меморіальний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Г.С.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Сковороди.</a:t>
            </a:r>
          </a:p>
          <a:p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Скульптор Іван Кавалерідзе 1972 р.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8870" y="249045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мятники Сковороде\Пам дошки_плити_знаки\1972 ВеликийБурлу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486"/>
            <a:ext cx="2773933" cy="3639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88066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смт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Великий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Бурлук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Пам’ятний знак у колишньому маєтку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Я. Донець-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Захоржевського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1972 р.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Памятники Сковороде\Пам дошки_плити_знаки\1972Плита на Кравц горіКавра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5485"/>
            <a:ext cx="4032449" cy="36396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3902734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Каврай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Кравцева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гора. Пам’ятна плита біля улюбленої стежки Г. Сковороди. 1972 р.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98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мятники Сковороде\пам Сковородиновка\1972 Дуб -велетень Сковород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571"/>
            <a:ext cx="3168352" cy="4547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267494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uk-UA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Сковородинівка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Національний літературно-меморіальний музей 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Г.С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Сковороди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Улюблений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дуб. 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Кована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огорожа 1962 р. </a:t>
            </a:r>
            <a:endParaRPr lang="uk-UA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Пам’ятний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барельєф . Скульптори 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Дмитро Сова та Любов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Жуковська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1972 р.</a:t>
            </a:r>
          </a:p>
          <a:p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Камінь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могилі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1972 р.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600" dirty="0"/>
          </a:p>
        </p:txBody>
      </p:sp>
      <p:pic>
        <p:nvPicPr>
          <p:cNvPr id="4" name="Рисунок 3" descr="D:\Сковорода в скульпт\Фотонарис\Пам'ятні дошки-плити-камені\1972_Камінь на могилі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7734"/>
            <a:ext cx="3312368" cy="2315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коворода в скульпт\Фотонарис\Пам'ятні дошки-плити-камені\1974Гранітна стела Харків-ПокровМонас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3498"/>
            <a:ext cx="367240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1556088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Харків. Свято-Покровський монастир. Гранітна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стела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місці колишнього колегіуму.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Скульптор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Лідія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Твердянська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1974 р.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2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995488"/>
            <a:ext cx="6400800" cy="131445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D:\Clon\Nadia\вопрос Новая папка\kaval_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503"/>
            <a:ext cx="2448272" cy="400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Clon\Nadia\Сков на карт\Сковор у скульптурі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32" y="339503"/>
            <a:ext cx="2612108" cy="410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7627" y="4327107"/>
            <a:ext cx="329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Лохвиця. Скульптор Іван Кавалерідзе. 1922 р.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465607"/>
            <a:ext cx="393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Відновлений автором у бронзі 1972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мятники Сковороде\Пам дошки_плити_знаки\1994Плита у Харсіках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259228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Памятники Сковороде\Пам дошки_плити_знаки\1994 Харсіки 2014-08-30 10.24.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134"/>
            <a:ext cx="5184576" cy="2743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3138522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  <a:r>
              <a:rPr lang="uk-UA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Харсіки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(що впритул до </a:t>
            </a:r>
            <a:r>
              <a:rPr lang="uk-UA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Чорнух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1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Пам</a:t>
            </a:r>
            <a:r>
              <a:rPr lang="en-U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ятна</a:t>
            </a:r>
            <a:r>
              <a:rPr lang="uk-UA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плита з текстом: </a:t>
            </a:r>
            <a:r>
              <a:rPr lang="uk-UA" sz="1600" dirty="0" smtClean="0"/>
              <a:t>«</a:t>
            </a:r>
            <a:r>
              <a:rPr lang="uk-UA" sz="1600" dirty="0"/>
              <a:t>На цьому подвір’ї була садиба родини </a:t>
            </a:r>
            <a:r>
              <a:rPr lang="uk-UA" sz="1600" dirty="0" err="1"/>
              <a:t>Сковородів</a:t>
            </a:r>
            <a:r>
              <a:rPr lang="uk-UA" sz="1600" dirty="0"/>
              <a:t> – Сави Леонтійовича та Пелагеї, в якої народився 3 грудня 1722 року велет розуму людського, філософ і поет Григорій Савич Сковорода»    </a:t>
            </a:r>
          </a:p>
          <a:p>
            <a:r>
              <a:rPr lang="uk-UA" sz="1600" dirty="0"/>
              <a:t> 1994 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81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коворода\Фотонарис\Меморіальні дошки\1998_Токай_В.Черна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4536504" cy="4060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8104" y="915566"/>
            <a:ext cx="3240360" cy="251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Угорщина, Токай, Токайська галерея,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utca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17.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Меморіальна дошка «У моїй любій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Гунгарії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Скульптор </a:t>
            </a:r>
            <a:r>
              <a:rPr lang="uk-UA" dirty="0"/>
              <a:t>Вікторія </a:t>
            </a:r>
            <a:r>
              <a:rPr lang="uk-UA" dirty="0" err="1"/>
              <a:t>Чернак</a:t>
            </a:r>
            <a:r>
              <a:rPr lang="uk-UA" dirty="0"/>
              <a:t>. 1998 р. </a:t>
            </a:r>
          </a:p>
          <a:p>
            <a:pPr>
              <a:spcAft>
                <a:spcPts val="0"/>
              </a:spcAft>
            </a:pP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Сковорода\Фотонарис\Меморіальні дошки\2003_Братислава_М.Белень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478"/>
            <a:ext cx="3352800" cy="486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1059582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Словаччина,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Братислава,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Pansk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 26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Jazykovedn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stava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Меморіальна дошка з написом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словацькою та українською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мовами</a:t>
            </a:r>
          </a:p>
          <a:p>
            <a:endParaRPr lang="uk-UA" dirty="0">
              <a:latin typeface="Calibri" panose="020F0502020204030204" pitchFamily="34" charset="0"/>
            </a:endParaRPr>
          </a:p>
          <a:p>
            <a:r>
              <a:rPr lang="uk-UA" dirty="0" smtClean="0">
                <a:latin typeface="Calibri" panose="020F0502020204030204" pitchFamily="34" charset="0"/>
              </a:rPr>
              <a:t>Скульптор Михайло </a:t>
            </a:r>
            <a:r>
              <a:rPr lang="uk-UA" dirty="0" err="1" smtClean="0">
                <a:latin typeface="Calibri" panose="020F0502020204030204" pitchFamily="34" charset="0"/>
              </a:rPr>
              <a:t>Белень</a:t>
            </a:r>
            <a:r>
              <a:rPr lang="uk-UA" dirty="0" smtClean="0">
                <a:latin typeface="Calibri" panose="020F0502020204030204" pitchFamily="34" charset="0"/>
              </a:rPr>
              <a:t> </a:t>
            </a:r>
          </a:p>
          <a:p>
            <a:r>
              <a:rPr lang="uk-UA" dirty="0" smtClean="0">
                <a:latin typeface="Calibri" panose="020F0502020204030204" pitchFamily="34" charset="0"/>
              </a:rPr>
              <a:t>2003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28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Clon\Nadia\Сков на карт\Сковор у скульптурі\496939_ma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5487"/>
            <a:ext cx="5400599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1" y="4229675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Горлова гора поблизу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Чорнух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Пам’ятний знак з текстом: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«Сковороди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щасливая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зоря звідсіль у вічність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промовля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2013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95487"/>
            <a:ext cx="6264697" cy="3777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08565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Лебедин Меморіальна дошка на колишньому будинку Федора Залеського,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 у 1770-1794 рр.    неодноразово гостював Григорій Сковорода.      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20738"/>
            <a:ext cx="7772400" cy="11017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35388"/>
            <a:ext cx="4608513" cy="9144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D:\Нов буклет\пам яких нема\1938-1972_І.Мельгунова_Сковородинівк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478"/>
            <a:ext cx="3096344" cy="36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393990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с. </a:t>
            </a:r>
            <a:r>
              <a:rPr lang="uk-UA" sz="1600" dirty="0" err="1"/>
              <a:t>Сковородинівка</a:t>
            </a:r>
            <a:r>
              <a:rPr lang="uk-UA" sz="1600" dirty="0"/>
              <a:t>.</a:t>
            </a:r>
            <a:endParaRPr lang="ru-RU" sz="1600" dirty="0"/>
          </a:p>
          <a:p>
            <a:r>
              <a:rPr lang="uk-UA" sz="1600" dirty="0"/>
              <a:t>Пам’ятник на могилі Г. Сковороди. </a:t>
            </a:r>
            <a:endParaRPr lang="ru-RU" sz="1600" dirty="0"/>
          </a:p>
          <a:p>
            <a:r>
              <a:rPr lang="uk-UA" sz="1600" dirty="0" smtClean="0"/>
              <a:t>Скульптор </a:t>
            </a:r>
            <a:r>
              <a:rPr lang="uk-UA" sz="1600" dirty="0"/>
              <a:t>Ірина Мельгунова. 1938 р.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478"/>
            <a:ext cx="1822196" cy="22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1" y="2661756"/>
            <a:ext cx="42150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 1926 року на цьому місці знаходився пам’ятник роботи Бернарда Кратка, але він зруйнувався, бо був виготовлений з нетривкого матеріалу</a:t>
            </a:r>
            <a:r>
              <a:rPr lang="uk-UA" sz="1600" dirty="0" smtClean="0"/>
              <a:t>.</a:t>
            </a:r>
          </a:p>
          <a:p>
            <a:endParaRPr lang="ru-RU" sz="1600" dirty="0"/>
          </a:p>
          <a:p>
            <a:r>
              <a:rPr lang="uk-UA" dirty="0"/>
              <a:t>  </a:t>
            </a:r>
            <a:r>
              <a:rPr lang="uk-UA" dirty="0" smtClean="0"/>
              <a:t>Пам’ятник у 1972 </a:t>
            </a:r>
            <a:r>
              <a:rPr lang="uk-UA" dirty="0"/>
              <a:t>р</a:t>
            </a:r>
            <a:r>
              <a:rPr lang="uk-UA" dirty="0" smtClean="0"/>
              <a:t>.  замінений  </a:t>
            </a:r>
            <a:r>
              <a:rPr lang="uk-UA" dirty="0"/>
              <a:t>на </a:t>
            </a:r>
            <a:r>
              <a:rPr lang="uk-UA" dirty="0" smtClean="0"/>
              <a:t>погрудний </a:t>
            </a:r>
            <a:r>
              <a:rPr lang="uk-UA" dirty="0"/>
              <a:t>роботи </a:t>
            </a:r>
            <a:endParaRPr lang="uk-UA" dirty="0" smtClean="0"/>
          </a:p>
          <a:p>
            <a:r>
              <a:rPr lang="uk-UA" dirty="0" smtClean="0"/>
              <a:t>Івана </a:t>
            </a:r>
            <a:r>
              <a:rPr lang="uk-UA" dirty="0"/>
              <a:t>Кавалерідзе</a:t>
            </a:r>
            <a:endParaRPr lang="ru-RU" dirty="0"/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35388"/>
            <a:ext cx="4608513" cy="9144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36613"/>
            <a:ext cx="7772400" cy="1223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i="1" dirty="0" smtClean="0"/>
              <a:t>. 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8" name="Рисунок 7" descr="D:\Сковорода\Фотонарис\Пам'ятники\1963 Переяслав ІГонча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4"/>
            <a:ext cx="339264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1773346"/>
            <a:ext cx="3803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Проект пам’ятника </a:t>
            </a:r>
            <a:endParaRPr lang="uk-UA" dirty="0" smtClean="0"/>
          </a:p>
          <a:p>
            <a:r>
              <a:rPr lang="uk-UA" dirty="0" smtClean="0"/>
              <a:t>Г</a:t>
            </a:r>
            <a:r>
              <a:rPr lang="uk-UA" dirty="0"/>
              <a:t>. Сковороді у Переяславі.</a:t>
            </a:r>
            <a:endParaRPr lang="ru-RU" dirty="0"/>
          </a:p>
          <a:p>
            <a:r>
              <a:rPr lang="uk-UA" dirty="0"/>
              <a:t>Скульптор Іван Гончар. 1960 р.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Пам’ятник встановили 1963 р. Демонтували наприкінці 80-х через варварську руйнацію.</a:t>
            </a:r>
            <a:endParaRPr lang="ru-RU" dirty="0"/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7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24275"/>
            <a:ext cx="4608513" cy="9144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42963"/>
            <a:ext cx="7772400" cy="11033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7" name="Рисунок 6" descr="D:\Сковорода\Фотонарис\Пам'ятники\1972 Чорнухи МКога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55" y="195487"/>
            <a:ext cx="2908733" cy="39199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4210367"/>
            <a:ext cx="42462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смт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Чорнухи. музей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Г.С. Сковороди.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Скульптор Микола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Коган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1972 р.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Рисунок 10" descr="D:\Сковорода\Фотонарис\Статуї\1974скульптура-во-двор-художнНАМал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89" y="195487"/>
            <a:ext cx="2637259" cy="41061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202624" y="4301683"/>
            <a:ext cx="388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Яготин. Скульптор </a:t>
            </a:r>
            <a:r>
              <a:rPr lang="uk-UA" dirty="0" smtClean="0"/>
              <a:t>(художник) Микола </a:t>
            </a:r>
            <a:r>
              <a:rPr lang="uk-UA" dirty="0"/>
              <a:t>Малинка. 1974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мятники Сковороде\Каврай\Каврай пам 89312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478"/>
            <a:ext cx="26642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9612" y="427410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с</a:t>
            </a:r>
            <a:r>
              <a:rPr lang="uk-UA" dirty="0"/>
              <a:t>. </a:t>
            </a:r>
            <a:r>
              <a:rPr lang="uk-UA" dirty="0" err="1"/>
              <a:t>Каврай</a:t>
            </a:r>
            <a:r>
              <a:rPr lang="uk-UA" dirty="0"/>
              <a:t>. 1972 р.</a:t>
            </a:r>
            <a:endParaRPr lang="ru-RU" dirty="0"/>
          </a:p>
          <a:p>
            <a:r>
              <a:rPr lang="uk-UA" dirty="0" smtClean="0"/>
              <a:t>                           Скульптор </a:t>
            </a:r>
            <a:r>
              <a:rPr lang="uk-UA" dirty="0"/>
              <a:t>Іван Кавалерідзе. </a:t>
            </a:r>
            <a:endParaRPr lang="ru-RU" dirty="0"/>
          </a:p>
        </p:txBody>
      </p:sp>
      <p:pic>
        <p:nvPicPr>
          <p:cNvPr id="4" name="Рисунок 3" descr="D:\Сковорода в скульпт\Фотонарис\Пам'ятники\1972_Сковородиновка_Кавалеридз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23478"/>
            <a:ext cx="298884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422793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с. </a:t>
            </a:r>
            <a:r>
              <a:rPr lang="uk-UA" dirty="0" err="1" smtClean="0"/>
              <a:t>Сковородинівка</a:t>
            </a:r>
            <a:r>
              <a:rPr lang="uk-UA" dirty="0" smtClean="0"/>
              <a:t>        1972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364038"/>
            <a:ext cx="4643438" cy="354012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1"/>
                </a:solidFill>
              </a:rPr>
              <a:t>        м</a:t>
            </a:r>
            <a:r>
              <a:rPr lang="uk-UA" sz="1800" dirty="0">
                <a:solidFill>
                  <a:schemeClr val="tx1"/>
                </a:solidFill>
              </a:rPr>
              <a:t>. Київ. </a:t>
            </a:r>
            <a:r>
              <a:rPr lang="uk-UA" sz="1800" dirty="0" smtClean="0">
                <a:solidFill>
                  <a:schemeClr val="tx1"/>
                </a:solidFill>
              </a:rPr>
              <a:t>1976 р. 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                 </a:t>
            </a:r>
            <a:r>
              <a:rPr lang="uk-UA" sz="1800" dirty="0" smtClean="0">
                <a:solidFill>
                  <a:schemeClr val="tx1"/>
                </a:solidFill>
              </a:rPr>
              <a:t>Скульптор </a:t>
            </a:r>
            <a:r>
              <a:rPr lang="uk-UA" sz="1800" dirty="0">
                <a:solidFill>
                  <a:schemeClr val="tx1"/>
                </a:solidFill>
              </a:rPr>
              <a:t>Іван Кавалерідзе </a:t>
            </a:r>
            <a:r>
              <a:rPr lang="uk-UA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76300"/>
            <a:ext cx="7772400" cy="110331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1262" y="4541227"/>
            <a:ext cx="457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D:\Памятники Сковороде\пам Киев\1976 Kavaleridze KievPodo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8" y="175762"/>
            <a:ext cx="2800743" cy="42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1992 Харкі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32" y="166863"/>
            <a:ext cx="2637846" cy="4165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45432" y="4291231"/>
            <a:ext cx="441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Харків. </a:t>
            </a:r>
            <a:r>
              <a:rPr lang="uk-UA" dirty="0" err="1"/>
              <a:t>Терасна</a:t>
            </a:r>
            <a:r>
              <a:rPr lang="uk-UA" dirty="0"/>
              <a:t> гірка. </a:t>
            </a:r>
            <a:endParaRPr lang="ru-RU" dirty="0"/>
          </a:p>
          <a:p>
            <a:r>
              <a:rPr lang="uk-UA" dirty="0" smtClean="0"/>
              <a:t>(</a:t>
            </a:r>
            <a:r>
              <a:rPr lang="uk-UA" dirty="0"/>
              <a:t>проект 1974 р.) </a:t>
            </a:r>
            <a:r>
              <a:rPr lang="uk-UA" dirty="0" smtClean="0"/>
              <a:t>Встановлено 1992 </a:t>
            </a:r>
            <a:r>
              <a:rPr lang="uk-UA" dirty="0"/>
              <a:t>р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98888"/>
            <a:ext cx="4067175" cy="1293812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м. Переяслав-Хмельницький. </a:t>
            </a:r>
            <a:r>
              <a:rPr lang="uk-UA" sz="1600" dirty="0" smtClean="0">
                <a:solidFill>
                  <a:schemeClr val="tx1"/>
                </a:solidFill>
              </a:rPr>
              <a:t>  </a:t>
            </a:r>
            <a:r>
              <a:rPr lang="uk-UA" sz="1600" dirty="0">
                <a:solidFill>
                  <a:schemeClr val="tx1"/>
                </a:solidFill>
              </a:rPr>
              <a:t>Пам’ятник при вході до </a:t>
            </a:r>
            <a:r>
              <a:rPr lang="uk-UA" sz="1600" dirty="0" smtClean="0">
                <a:solidFill>
                  <a:schemeClr val="tx1"/>
                </a:solidFill>
              </a:rPr>
              <a:t>музею </a:t>
            </a:r>
          </a:p>
          <a:p>
            <a:r>
              <a:rPr lang="uk-UA" sz="1600" dirty="0" smtClean="0">
                <a:solidFill>
                  <a:schemeClr val="tx1"/>
                </a:solidFill>
              </a:rPr>
              <a:t>Г. Сковороди.         </a:t>
            </a:r>
            <a:r>
              <a:rPr lang="uk-UA" sz="1600" dirty="0">
                <a:solidFill>
                  <a:schemeClr val="tx1"/>
                </a:solidFill>
              </a:rPr>
              <a:t>Скульптор Володимир </a:t>
            </a:r>
            <a:r>
              <a:rPr lang="uk-UA" sz="1600" dirty="0" err="1">
                <a:solidFill>
                  <a:schemeClr val="tx1"/>
                </a:solidFill>
              </a:rPr>
              <a:t>Луцак</a:t>
            </a:r>
            <a:r>
              <a:rPr lang="uk-UA" sz="1600" dirty="0">
                <a:solidFill>
                  <a:schemeClr val="tx1"/>
                </a:solidFill>
              </a:rPr>
              <a:t>. 1986 р.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55625"/>
            <a:ext cx="7772400" cy="13684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450181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180737"/>
            <a:ext cx="457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100" dirty="0"/>
              <a:t/>
            </a:r>
            <a:br>
              <a:rPr lang="uk-UA" sz="1100" dirty="0"/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D:\Сковорода\Фотонарис\Пам'ятники\1986 Пер-Хм В.Луцак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494"/>
            <a:ext cx="1944216" cy="34332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3937374"/>
            <a:ext cx="480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м. Переяслав-Хмельницький. Пам’ятник </a:t>
            </a:r>
            <a:r>
              <a:rPr lang="uk-UA" sz="1600" dirty="0" smtClean="0"/>
              <a:t> </a:t>
            </a:r>
            <a:r>
              <a:rPr lang="uk-UA" sz="1600" dirty="0"/>
              <a:t>на Воскресенській </a:t>
            </a:r>
            <a:r>
              <a:rPr lang="uk-UA" sz="1600" dirty="0" smtClean="0"/>
              <a:t>площі.   Скульптор </a:t>
            </a:r>
            <a:r>
              <a:rPr lang="uk-UA" sz="1600" dirty="0"/>
              <a:t>Петро Романюк. 1989 р.   </a:t>
            </a:r>
            <a:r>
              <a:rPr lang="uk-UA" sz="1600" dirty="0" smtClean="0"/>
              <a:t>   У </a:t>
            </a:r>
            <a:r>
              <a:rPr lang="uk-UA" sz="1600" dirty="0"/>
              <a:t>2007 р. </a:t>
            </a:r>
            <a:r>
              <a:rPr lang="uk-UA" sz="1600" dirty="0" smtClean="0"/>
              <a:t>перенесений </a:t>
            </a:r>
            <a:r>
              <a:rPr lang="uk-UA" sz="1600" dirty="0"/>
              <a:t>на подвір’я музею </a:t>
            </a:r>
            <a:r>
              <a:rPr lang="uk-UA" sz="1600" dirty="0" smtClean="0"/>
              <a:t>Г.С</a:t>
            </a:r>
            <a:r>
              <a:rPr lang="uk-UA" sz="1600" dirty="0"/>
              <a:t>.  Сковороди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9" y="238259"/>
            <a:ext cx="2304256" cy="348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69" y="238259"/>
            <a:ext cx="2483448" cy="34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709</TotalTime>
  <Words>911</Words>
  <Application>Microsoft Office PowerPoint</Application>
  <PresentationFormat>Экран (16:9)</PresentationFormat>
  <Paragraphs>230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    ГРИГОРІЙ  СКОВОРОДА В КАМЕНІ Й БРОНЗІ.    Увічнення пам’яті  українського просвітителя  засобами скульптури   1. Пам’ятники  2. Проекти  3. Меморіальні дошки та пам’ятні знаки </vt:lpstr>
      <vt:lpstr>Презентация PowerPoint</vt:lpstr>
      <vt:lpstr>Презентация PowerPoint</vt:lpstr>
      <vt:lpstr>   </vt:lpstr>
      <vt:lpstr>  .  </vt:lpstr>
      <vt:lpstr>   </vt:lpstr>
      <vt:lpstr>Презентация PowerPoint</vt:lpstr>
      <vt:lpstr>   </vt:lpstr>
      <vt:lpstr>   </vt:lpstr>
      <vt:lpstr> </vt:lpstr>
      <vt:lpstr>  </vt:lpstr>
      <vt:lpstr>      </vt:lpstr>
      <vt:lpstr>      </vt:lpstr>
      <vt:lpstr> .       </vt:lpstr>
      <vt:lpstr>   </vt:lpstr>
      <vt:lpstr>   </vt:lpstr>
      <vt:lpstr>   </vt:lpstr>
      <vt:lpstr>  </vt:lpstr>
      <vt:lpstr>    </vt:lpstr>
      <vt:lpstr>2. Проекти пам’ятників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Фотонарис:  СКОВОРОДА В КАМЕНІ І БРОНЗІ.      1. Пам’ятники</dc:title>
  <dc:creator>Admin</dc:creator>
  <cp:lastModifiedBy>Olexander Olexander</cp:lastModifiedBy>
  <cp:revision>89</cp:revision>
  <dcterms:modified xsi:type="dcterms:W3CDTF">2018-10-05T19:10:24Z</dcterms:modified>
</cp:coreProperties>
</file>